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52"/>
    <p:restoredTop sz="94643"/>
  </p:normalViewPr>
  <p:slideViewPr>
    <p:cSldViewPr snapToGrid="0">
      <p:cViewPr varScale="1">
        <p:scale>
          <a:sx n="63" d="100"/>
          <a:sy n="63" d="100"/>
        </p:scale>
        <p:origin x="71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84635C5-FCA9-26DF-5D32-5CCE8694F7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483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F589E4-5831-AFDC-47BE-743C515AFD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3EABC2C-E6B4-46FD-1ED4-A2F6531B01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84D10A5-49BA-A664-3725-409B8F0AD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21.04.2026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461069-0A12-C7EE-B5ED-695E887AC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C6B5E0-7350-AF31-3E4B-345018FF6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349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C384937-372D-CF4A-35AE-F7E0E3541F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A569A52-B188-3921-C35B-1922E4C1C2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6516F74-4228-FA6A-8E45-84FF7B697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21.04.2026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B165BC8-2EDE-962E-07C3-DF9ECC4D6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4C0D6B2-145F-DE2A-08F4-307F6296A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89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A8BDAF7-D789-9924-F7E2-473A050288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110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25C2D5-FA22-E812-4591-77CBD3C8D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71473AD-DC66-3B2E-93EB-89F5DA5672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37D6B21-D205-A0BA-F620-6C9C4754B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21.04.2026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F89815C-6DA9-6AD4-6640-AFC55B58E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459CBAC-CAF3-1E08-0277-C114EAC07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644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F302CA-BCE6-204F-5296-15671A814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E8F07F2-9DCA-7377-639F-522541F9C7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3827CBD-AA54-1060-AD7E-326D2C8F52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9910FD9-E3E6-0FAB-3D4B-226CBC349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21.04.2026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4ECF9EC-0A30-6598-E47F-B302DF2F9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9020569-211C-F685-DEC2-8B87BA27C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6095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2793C1-B246-36D0-EDDB-D51B356B7A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BC1FD1B-3EF6-6FCB-9ECF-AA987498FD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B1F747E-0A9C-2C44-5CA0-668C83CCC6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755796B-5A95-FEFC-7978-BBE952C4AA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56ED21E-9273-A134-44BA-51FA00F988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9269D8B-E202-66AC-101F-1F92401E1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21.04.2026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C95F870-D8D0-B9C6-1F5B-FBAA26143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D61C8DE-1161-FBE6-0D42-B96AEC66D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171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F687BF-7686-7D52-D910-341FC42C4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05BFD85-E2D1-A821-C037-2E07DDD5F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21.04.2026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C25C8E2-288A-E8D1-E849-D678E346F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8F3CFD3-F539-8E99-AC21-6C034D8D8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4510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A54234D-4CA6-9C9A-5636-14B6BDA5D7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21.04.2026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BA62266-7C8F-A7CC-DC93-E5F5AC6CFA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69B774A-9F02-D3B2-99D9-6ADA05CD2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952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995BF9-E6B7-2B03-1DF3-77195A93B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BB0D3F3-B8FA-52BD-09EF-6F7280BDCD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159449D-02C6-31EA-A43A-4D3C0D9FE5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CF154D6-49F5-E241-F2A3-67689F2AC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21.04.2026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01E91FC-FC5F-6F64-770E-A84D9D79E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B4D0086-42AD-F28F-65C3-789CC4274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4319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8A6973-BFC9-450B-52B1-516773B97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F87CF72-9310-95C5-F18E-AF2E57A5C2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D603BB2-E681-E3BB-DFCC-5D66A417FA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C5079F3-69B3-351A-1996-60B53087DA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21.04.2026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D38989E-F776-9B1C-FA9F-29B56AE16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1BAD0D2-48E5-70C4-81FD-A9AA96C47D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7252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8067C1-EFAA-9A1C-1C17-CBD861503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AC44FD5-781B-46B9-DF39-DB83DF77AE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82227A4-08E8-2FA4-92CE-2D52DE709D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2FE27E-E305-E64C-9236-CE2CB3B46A7E}" type="datetimeFigureOut">
              <a:rPr lang="ru-RU" smtClean="0"/>
              <a:t>21.04.2026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0F2E730-C714-7D56-E243-1659899B20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513A199-714B-83F3-9F1E-C352845C68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5745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CD9AF3-45E6-0B89-FB25-FE7E79DD50DB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251790" y="2113280"/>
            <a:ext cx="11686209" cy="2611120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Bounded" pitchFamily="2" charset="0"/>
              </a:rPr>
              <a:t>Изучение предметов национального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компонента</a:t>
            </a:r>
            <a:r>
              <a:rPr lang="ru-RU" sz="4000" b="1" dirty="0">
                <a:latin typeface="Bounded" pitchFamily="2" charset="0"/>
              </a:rPr>
              <a:t> в рамках реализации ФГОС РФ на примере деятельности РТ ГБОУ «СОШ в г. Душанбе имени Ю.А. Гагарина»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2B2353F-00CB-9D10-1EDC-3804737F25D4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5455920" y="5019040"/>
            <a:ext cx="5435600" cy="1259840"/>
          </a:xfrm>
        </p:spPr>
        <p:txBody>
          <a:bodyPr/>
          <a:lstStyle/>
          <a:p>
            <a:pPr marL="0" indent="0" algn="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Заместитель</a:t>
            </a:r>
            <a:r>
              <a:rPr lang="ru-RU" dirty="0" smtClean="0">
                <a:latin typeface="Bounded Light" pitchFamily="2" charset="0"/>
              </a:rPr>
              <a:t> директора по УВР</a:t>
            </a:r>
          </a:p>
          <a:p>
            <a:pPr marL="0" indent="0" algn="r">
              <a:buNone/>
            </a:pPr>
            <a:r>
              <a:rPr lang="ru-RU" dirty="0" err="1" smtClean="0">
                <a:latin typeface="Bounded Light" pitchFamily="2" charset="0"/>
              </a:rPr>
              <a:t>Петякшева</a:t>
            </a:r>
            <a:r>
              <a:rPr lang="ru-RU" dirty="0" smtClean="0">
                <a:latin typeface="Bounded Light" pitchFamily="2" charset="0"/>
              </a:rPr>
              <a:t> И</a:t>
            </a:r>
            <a:r>
              <a:rPr lang="en-US" dirty="0" smtClean="0">
                <a:latin typeface="Bounded Light" pitchFamily="2" charset="0"/>
              </a:rPr>
              <a:t>.</a:t>
            </a:r>
            <a:r>
              <a:rPr lang="ru-RU" dirty="0" smtClean="0">
                <a:latin typeface="Bounded Light" pitchFamily="2" charset="0"/>
              </a:rPr>
              <a:t>Н</a:t>
            </a:r>
            <a:r>
              <a:rPr lang="en-US" dirty="0" smtClean="0">
                <a:latin typeface="Bounded Light" pitchFamily="2" charset="0"/>
              </a:rPr>
              <a:t>.</a:t>
            </a:r>
            <a:endParaRPr lang="ru-RU" dirty="0">
              <a:latin typeface="Bounded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7023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14BFB79-B611-4F4C-4648-2634CA1DE5EB}"/>
              </a:ext>
            </a:extLst>
          </p:cNvPr>
          <p:cNvSpPr txBox="1">
            <a:spLocks/>
          </p:cNvSpPr>
          <p:nvPr/>
        </p:nvSpPr>
        <p:spPr>
          <a:xfrm>
            <a:off x="6418911" y="1893363"/>
            <a:ext cx="3893489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сентября 2022 года школа в г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Душанбе распахнула свои двери для первых учеников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открытии по видеосвязи принимали участие Президент Российской Федерации Владимир Путин и Президент Республики Таджикистан Эмомали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Рахмон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97" y="523191"/>
            <a:ext cx="526732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14BFB79-B611-4F4C-4648-2634CA1DE5EB}"/>
              </a:ext>
            </a:extLst>
          </p:cNvPr>
          <p:cNvSpPr txBox="1">
            <a:spLocks/>
          </p:cNvSpPr>
          <p:nvPr/>
        </p:nvSpPr>
        <p:spPr>
          <a:xfrm>
            <a:off x="6418911" y="1893363"/>
            <a:ext cx="3893489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0792" y="267454"/>
            <a:ext cx="83755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изучения национального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компонента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792" y="894080"/>
            <a:ext cx="5459608" cy="39014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6710" y="2032000"/>
            <a:ext cx="5552970" cy="376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7077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14BFB79-B611-4F4C-4648-2634CA1DE5EB}"/>
              </a:ext>
            </a:extLst>
          </p:cNvPr>
          <p:cNvSpPr txBox="1">
            <a:spLocks/>
          </p:cNvSpPr>
          <p:nvPr/>
        </p:nvSpPr>
        <p:spPr>
          <a:xfrm>
            <a:off x="6418911" y="1893363"/>
            <a:ext cx="3893489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0792" y="267454"/>
            <a:ext cx="84161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ФГОС и национальный компонент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850" y="995681"/>
            <a:ext cx="5856710" cy="41249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5550" y="1981200"/>
            <a:ext cx="5641009" cy="3881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1909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14BFB79-B611-4F4C-4648-2634CA1DE5EB}"/>
              </a:ext>
            </a:extLst>
          </p:cNvPr>
          <p:cNvSpPr txBox="1">
            <a:spLocks/>
          </p:cNvSpPr>
          <p:nvPr/>
        </p:nvSpPr>
        <p:spPr>
          <a:xfrm>
            <a:off x="6418911" y="1893363"/>
            <a:ext cx="3893489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0792" y="267454"/>
            <a:ext cx="84161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по российским стандартам за рубежом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74" y="907732"/>
            <a:ext cx="3557905" cy="39081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7334" y="907732"/>
            <a:ext cx="4338321" cy="3126660"/>
          </a:xfrm>
          <a:prstGeom prst="rect">
            <a:avLst/>
          </a:prstGeom>
          <a:ln>
            <a:noFill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7200" y="2523219"/>
            <a:ext cx="4145280" cy="3308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9905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14BFB79-B611-4F4C-4648-2634CA1DE5EB}"/>
              </a:ext>
            </a:extLst>
          </p:cNvPr>
          <p:cNvSpPr txBox="1">
            <a:spLocks/>
          </p:cNvSpPr>
          <p:nvPr/>
        </p:nvSpPr>
        <p:spPr>
          <a:xfrm>
            <a:off x="6418911" y="1893363"/>
            <a:ext cx="3893489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0792" y="267454"/>
            <a:ext cx="84161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компонент в РТ ГБОУ «СОШ в г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Душанбе имени Ю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Гагарина»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30" y="1893362"/>
            <a:ext cx="5206470" cy="35930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0880" y="1893362"/>
            <a:ext cx="5486400" cy="3593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8015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14BFB79-B611-4F4C-4648-2634CA1DE5EB}"/>
              </a:ext>
            </a:extLst>
          </p:cNvPr>
          <p:cNvSpPr txBox="1">
            <a:spLocks/>
          </p:cNvSpPr>
          <p:nvPr/>
        </p:nvSpPr>
        <p:spPr>
          <a:xfrm>
            <a:off x="6418911" y="1893363"/>
            <a:ext cx="3893489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91432" y="994818"/>
            <a:ext cx="84161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3520" y="2021840"/>
            <a:ext cx="3484880" cy="3535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7844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103</Words>
  <Application>Microsoft Office PowerPoint</Application>
  <PresentationFormat>Широкоэкранный</PresentationFormat>
  <Paragraphs>9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4" baseType="lpstr">
      <vt:lpstr>Arial</vt:lpstr>
      <vt:lpstr>Bounded</vt:lpstr>
      <vt:lpstr>Bounded Light</vt:lpstr>
      <vt:lpstr>Calibri</vt:lpstr>
      <vt:lpstr>Calibri Light</vt:lpstr>
      <vt:lpstr>Times New Roman</vt:lpstr>
      <vt:lpstr>Тема Office</vt:lpstr>
      <vt:lpstr>Изучение предметов национального компонента в рамках реализации ФГОС РФ на примере деятельности РТ ГБОУ «СОШ в г. Душанбе имени Ю.А. Гагарина»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презентации</dc:title>
  <dc:creator>Microsoft Office User</dc:creator>
  <cp:lastModifiedBy>Marina</cp:lastModifiedBy>
  <cp:revision>11</cp:revision>
  <dcterms:created xsi:type="dcterms:W3CDTF">2026-04-03T20:11:11Z</dcterms:created>
  <dcterms:modified xsi:type="dcterms:W3CDTF">2026-04-21T06:06:13Z</dcterms:modified>
</cp:coreProperties>
</file>